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6858000" cy="9144000"/>
  <p:embeddedFontLst>
    <p:embeddedFont>
      <p:font typeface="Halant Medium" pitchFamily="2" charset="77"/>
      <p:regular r:id="rId42"/>
    </p:embeddedFont>
    <p:embeddedFont>
      <p:font typeface="HK Grotesk" pitchFamily="2" charset="77"/>
      <p:regular r:id="rId43"/>
    </p:embeddedFont>
    <p:embeddedFont>
      <p:font typeface="HK Grotesk Bold" pitchFamily="2" charset="77"/>
      <p:regular r:id="rId44"/>
      <p:bold r:id="rId45"/>
    </p:embeddedFont>
    <p:embeddedFont>
      <p:font typeface="HK Grotesk Medium" pitchFamily="2" charset="77"/>
      <p:regular r:id="rId46"/>
    </p:embeddedFont>
    <p:embeddedFont>
      <p:font typeface="Open Sans" panose="020B0606030504020204" pitchFamily="34" charset="0"/>
      <p:regular r:id="rId47"/>
    </p:embeddedFont>
    <p:embeddedFont>
      <p:font typeface="Open Sans Bold" panose="020B0806030504020204" pitchFamily="3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126" y="3373119"/>
            <a:ext cx="10724012" cy="4737900"/>
            <a:chOff x="0" y="19049"/>
            <a:chExt cx="14298683" cy="63172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727662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49"/>
              <a:ext cx="14298683" cy="631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 dirty="0">
                  <a:solidFill>
                    <a:srgbClr val="000000"/>
                  </a:solidFill>
                  <a:latin typeface="HK Grotesk Bold"/>
                </a:rPr>
                <a:t>Deep Reinforcement Learning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092" y="2388509"/>
            <a:ext cx="11721967" cy="6869791"/>
          </a:xfrm>
          <a:custGeom>
            <a:avLst/>
            <a:gdLst/>
            <a:ahLst/>
            <a:cxnLst/>
            <a:rect l="l" t="t" r="r" b="b"/>
            <a:pathLst>
              <a:path w="11721967" h="6869791">
                <a:moveTo>
                  <a:pt x="0" y="0"/>
                </a:moveTo>
                <a:lnTo>
                  <a:pt x="11721967" y="0"/>
                </a:lnTo>
                <a:lnTo>
                  <a:pt x="11721967" y="6869791"/>
                </a:lnTo>
                <a:lnTo>
                  <a:pt x="0" y="686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716532" y="5257474"/>
            <a:ext cx="7571468" cy="893263"/>
          </a:xfrm>
          <a:custGeom>
            <a:avLst/>
            <a:gdLst/>
            <a:ahLst/>
            <a:cxnLst/>
            <a:rect l="l" t="t" r="r" b="b"/>
            <a:pathLst>
              <a:path w="7571468" h="893263">
                <a:moveTo>
                  <a:pt x="0" y="0"/>
                </a:moveTo>
                <a:lnTo>
                  <a:pt x="7571468" y="0"/>
                </a:lnTo>
                <a:lnTo>
                  <a:pt x="7571468" y="893264"/>
                </a:lnTo>
                <a:lnTo>
                  <a:pt x="0" y="89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612498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Reinforce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594" y="2282446"/>
            <a:ext cx="11784210" cy="6975854"/>
          </a:xfrm>
          <a:custGeom>
            <a:avLst/>
            <a:gdLst/>
            <a:ahLst/>
            <a:cxnLst/>
            <a:rect l="l" t="t" r="r" b="b"/>
            <a:pathLst>
              <a:path w="11784210" h="6975854">
                <a:moveTo>
                  <a:pt x="0" y="0"/>
                </a:moveTo>
                <a:lnTo>
                  <a:pt x="11784210" y="0"/>
                </a:lnTo>
                <a:lnTo>
                  <a:pt x="11784210" y="6975854"/>
                </a:lnTo>
                <a:lnTo>
                  <a:pt x="0" y="697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599124" y="4710841"/>
            <a:ext cx="6112968" cy="548174"/>
          </a:xfrm>
          <a:custGeom>
            <a:avLst/>
            <a:gdLst/>
            <a:ahLst/>
            <a:cxnLst/>
            <a:rect l="l" t="t" r="r" b="b"/>
            <a:pathLst>
              <a:path w="6112968" h="548174">
                <a:moveTo>
                  <a:pt x="0" y="0"/>
                </a:moveTo>
                <a:lnTo>
                  <a:pt x="6112968" y="0"/>
                </a:lnTo>
                <a:lnTo>
                  <a:pt x="6112968" y="548174"/>
                </a:lnTo>
                <a:lnTo>
                  <a:pt x="0" y="548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612498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Reinforce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29815" y="5706480"/>
            <a:ext cx="7029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</a:rPr>
              <a:t>Line Word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58510" y="2519511"/>
            <a:ext cx="5310223" cy="3776896"/>
          </a:xfrm>
          <a:custGeom>
            <a:avLst/>
            <a:gdLst/>
            <a:ahLst/>
            <a:cxnLst/>
            <a:rect l="l" t="t" r="r" b="b"/>
            <a:pathLst>
              <a:path w="5310223" h="3776896">
                <a:moveTo>
                  <a:pt x="0" y="0"/>
                </a:moveTo>
                <a:lnTo>
                  <a:pt x="5310224" y="0"/>
                </a:lnTo>
                <a:lnTo>
                  <a:pt x="5310224" y="3776896"/>
                </a:lnTo>
                <a:lnTo>
                  <a:pt x="0" y="377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r="-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229490" y="5931136"/>
            <a:ext cx="5829021" cy="4109460"/>
          </a:xfrm>
          <a:custGeom>
            <a:avLst/>
            <a:gdLst/>
            <a:ahLst/>
            <a:cxnLst/>
            <a:rect l="l" t="t" r="r" b="b"/>
            <a:pathLst>
              <a:path w="5829021" h="4109460">
                <a:moveTo>
                  <a:pt x="0" y="0"/>
                </a:moveTo>
                <a:lnTo>
                  <a:pt x="5829020" y="0"/>
                </a:lnTo>
                <a:lnTo>
                  <a:pt x="5829020" y="4109459"/>
                </a:lnTo>
                <a:lnTo>
                  <a:pt x="0" y="4109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659033" y="2519511"/>
            <a:ext cx="5279577" cy="4684562"/>
          </a:xfrm>
          <a:custGeom>
            <a:avLst/>
            <a:gdLst/>
            <a:ahLst/>
            <a:cxnLst/>
            <a:rect l="l" t="t" r="r" b="b"/>
            <a:pathLst>
              <a:path w="5279577" h="4684562">
                <a:moveTo>
                  <a:pt x="0" y="0"/>
                </a:moveTo>
                <a:lnTo>
                  <a:pt x="5279577" y="0"/>
                </a:lnTo>
                <a:lnTo>
                  <a:pt x="5279577" y="4684562"/>
                </a:lnTo>
                <a:lnTo>
                  <a:pt x="0" y="468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55117" y="159703"/>
            <a:ext cx="65614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Line World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2747" y="1958806"/>
            <a:ext cx="332080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Lineworld - DDQN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5297" y="7957291"/>
            <a:ext cx="3623107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3.14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: 1</a:t>
            </a:r>
          </a:p>
          <a:p>
            <a:pPr>
              <a:lnSpc>
                <a:spcPts val="1913"/>
              </a:lnSpc>
            </a:pPr>
            <a:endParaRPr lang="en-US" sz="136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34318" y="2994491"/>
            <a:ext cx="5384226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endParaRPr/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33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sur 1000 jeux: 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3785" y="6775860"/>
            <a:ext cx="3823820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endParaRPr/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611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sur 100000 jeux: 1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725" y="3023066"/>
            <a:ext cx="5223115" cy="3721470"/>
          </a:xfrm>
          <a:custGeom>
            <a:avLst/>
            <a:gdLst/>
            <a:ahLst/>
            <a:cxnLst/>
            <a:rect l="l" t="t" r="r" b="b"/>
            <a:pathLst>
              <a:path w="5223115" h="3721470">
                <a:moveTo>
                  <a:pt x="0" y="0"/>
                </a:moveTo>
                <a:lnTo>
                  <a:pt x="5223115" y="0"/>
                </a:lnTo>
                <a:lnTo>
                  <a:pt x="5223115" y="3721470"/>
                </a:lnTo>
                <a:lnTo>
                  <a:pt x="0" y="372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332050" y="5936665"/>
            <a:ext cx="5623900" cy="3976566"/>
          </a:xfrm>
          <a:custGeom>
            <a:avLst/>
            <a:gdLst/>
            <a:ahLst/>
            <a:cxnLst/>
            <a:rect l="l" t="t" r="r" b="b"/>
            <a:pathLst>
              <a:path w="5623900" h="3976566">
                <a:moveTo>
                  <a:pt x="0" y="0"/>
                </a:moveTo>
                <a:lnTo>
                  <a:pt x="5623900" y="0"/>
                </a:lnTo>
                <a:lnTo>
                  <a:pt x="5623900" y="3976566"/>
                </a:lnTo>
                <a:lnTo>
                  <a:pt x="0" y="3976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279981" y="1585905"/>
            <a:ext cx="5481060" cy="3861863"/>
          </a:xfrm>
          <a:custGeom>
            <a:avLst/>
            <a:gdLst/>
            <a:ahLst/>
            <a:cxnLst/>
            <a:rect l="l" t="t" r="r" b="b"/>
            <a:pathLst>
              <a:path w="5481060" h="3861863">
                <a:moveTo>
                  <a:pt x="0" y="0"/>
                </a:moveTo>
                <a:lnTo>
                  <a:pt x="5481060" y="0"/>
                </a:lnTo>
                <a:lnTo>
                  <a:pt x="5481060" y="3861863"/>
                </a:lnTo>
                <a:lnTo>
                  <a:pt x="0" y="3861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55117" y="159703"/>
            <a:ext cx="65614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Line World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1014" y="1958806"/>
            <a:ext cx="200426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DDQNWER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1014" y="7188834"/>
            <a:ext cx="3623107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1.24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: 1</a:t>
            </a:r>
          </a:p>
          <a:p>
            <a:pPr>
              <a:lnSpc>
                <a:spcPts val="1913"/>
              </a:lnSpc>
            </a:pPr>
            <a:endParaRPr lang="en-US" sz="136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01570" y="3177743"/>
            <a:ext cx="3723508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16.40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: 1</a:t>
            </a:r>
          </a:p>
          <a:p>
            <a:pPr>
              <a:lnSpc>
                <a:spcPts val="1913"/>
              </a:lnSpc>
            </a:pPr>
            <a:endParaRPr lang="en-US" sz="136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88692" y="6979985"/>
            <a:ext cx="3723508" cy="94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Après 10000 simulations (Point d'évaluation):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Temps d'exécution total : 32 secondes </a:t>
            </a:r>
          </a:p>
          <a:p>
            <a:pPr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Open Sans"/>
              </a:rPr>
              <a:t>- Score moyen : 1</a:t>
            </a:r>
          </a:p>
          <a:p>
            <a:pPr>
              <a:lnSpc>
                <a:spcPts val="1913"/>
              </a:lnSpc>
            </a:pPr>
            <a:endParaRPr lang="en-US" sz="1367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9178" y="1429146"/>
            <a:ext cx="10549645" cy="7428708"/>
          </a:xfrm>
          <a:custGeom>
            <a:avLst/>
            <a:gdLst/>
            <a:ahLst/>
            <a:cxnLst/>
            <a:rect l="l" t="t" r="r" b="b"/>
            <a:pathLst>
              <a:path w="10549645" h="7428708">
                <a:moveTo>
                  <a:pt x="0" y="0"/>
                </a:moveTo>
                <a:lnTo>
                  <a:pt x="10549644" y="0"/>
                </a:lnTo>
                <a:lnTo>
                  <a:pt x="10549644" y="7428708"/>
                </a:lnTo>
                <a:lnTo>
                  <a:pt x="0" y="742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88449" y="266700"/>
            <a:ext cx="65614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Line World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7390" y="1958806"/>
            <a:ext cx="2131516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DDQLWPER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4391" y="1428426"/>
            <a:ext cx="10539218" cy="7430148"/>
          </a:xfrm>
          <a:custGeom>
            <a:avLst/>
            <a:gdLst/>
            <a:ahLst/>
            <a:cxnLst/>
            <a:rect l="l" t="t" r="r" b="b"/>
            <a:pathLst>
              <a:path w="10539218" h="7430148">
                <a:moveTo>
                  <a:pt x="0" y="0"/>
                </a:moveTo>
                <a:lnTo>
                  <a:pt x="10539218" y="0"/>
                </a:lnTo>
                <a:lnTo>
                  <a:pt x="10539218" y="7430148"/>
                </a:lnTo>
                <a:lnTo>
                  <a:pt x="0" y="74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55117" y="159703"/>
            <a:ext cx="65614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Line World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384" y="1958806"/>
            <a:ext cx="117752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3222" y="2015956"/>
            <a:ext cx="11581556" cy="6958180"/>
          </a:xfrm>
          <a:custGeom>
            <a:avLst/>
            <a:gdLst/>
            <a:ahLst/>
            <a:cxnLst/>
            <a:rect l="l" t="t" r="r" b="b"/>
            <a:pathLst>
              <a:path w="11581556" h="6958180">
                <a:moveTo>
                  <a:pt x="0" y="0"/>
                </a:moveTo>
                <a:lnTo>
                  <a:pt x="11581556" y="0"/>
                </a:lnTo>
                <a:lnTo>
                  <a:pt x="11581556" y="6958180"/>
                </a:lnTo>
                <a:lnTo>
                  <a:pt x="0" y="6958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55117" y="159703"/>
            <a:ext cx="65614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Line World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964" y="1958806"/>
            <a:ext cx="295036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Random Rollout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29815" y="5706480"/>
            <a:ext cx="7029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3525" y="2966289"/>
            <a:ext cx="11941475" cy="4975614"/>
          </a:xfrm>
          <a:custGeom>
            <a:avLst/>
            <a:gdLst/>
            <a:ahLst/>
            <a:cxnLst/>
            <a:rect l="l" t="t" r="r" b="b"/>
            <a:pathLst>
              <a:path w="11941475" h="4975614">
                <a:moveTo>
                  <a:pt x="0" y="0"/>
                </a:moveTo>
                <a:lnTo>
                  <a:pt x="11941474" y="0"/>
                </a:lnTo>
                <a:lnTo>
                  <a:pt x="11941474" y="4975614"/>
                </a:lnTo>
                <a:lnTo>
                  <a:pt x="0" y="4975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07998" y="159703"/>
            <a:ext cx="90932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2772" y="1958806"/>
            <a:ext cx="78075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PPO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29815" y="5706480"/>
            <a:ext cx="7029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"/>
              </a:rPr>
              <a:t>Tic-Tac-Toe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6846" y="2691992"/>
            <a:ext cx="6051572" cy="4258794"/>
          </a:xfrm>
          <a:custGeom>
            <a:avLst/>
            <a:gdLst/>
            <a:ahLst/>
            <a:cxnLst/>
            <a:rect l="l" t="t" r="r" b="b"/>
            <a:pathLst>
              <a:path w="6051572" h="4258794">
                <a:moveTo>
                  <a:pt x="0" y="0"/>
                </a:moveTo>
                <a:lnTo>
                  <a:pt x="6051572" y="0"/>
                </a:lnTo>
                <a:lnTo>
                  <a:pt x="6051572" y="4258794"/>
                </a:lnTo>
                <a:lnTo>
                  <a:pt x="0" y="425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07998" y="2920346"/>
            <a:ext cx="5345640" cy="3802087"/>
          </a:xfrm>
          <a:custGeom>
            <a:avLst/>
            <a:gdLst/>
            <a:ahLst/>
            <a:cxnLst/>
            <a:rect l="l" t="t" r="r" b="b"/>
            <a:pathLst>
              <a:path w="5345640" h="3802087">
                <a:moveTo>
                  <a:pt x="0" y="0"/>
                </a:moveTo>
                <a:lnTo>
                  <a:pt x="5345640" y="0"/>
                </a:lnTo>
                <a:lnTo>
                  <a:pt x="5345640" y="3802086"/>
                </a:lnTo>
                <a:lnTo>
                  <a:pt x="0" y="380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853638" y="6041010"/>
            <a:ext cx="5615606" cy="3954322"/>
          </a:xfrm>
          <a:custGeom>
            <a:avLst/>
            <a:gdLst/>
            <a:ahLst/>
            <a:cxnLst/>
            <a:rect l="l" t="t" r="r" b="b"/>
            <a:pathLst>
              <a:path w="5615606" h="3954322">
                <a:moveTo>
                  <a:pt x="0" y="0"/>
                </a:moveTo>
                <a:lnTo>
                  <a:pt x="5615606" y="0"/>
                </a:lnTo>
                <a:lnTo>
                  <a:pt x="5615606" y="3954322"/>
                </a:lnTo>
                <a:lnTo>
                  <a:pt x="0" y="395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07998" y="159703"/>
            <a:ext cx="86360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7380" y="1958806"/>
            <a:ext cx="89058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DQN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998" y="2480141"/>
            <a:ext cx="5892206" cy="4149095"/>
          </a:xfrm>
          <a:custGeom>
            <a:avLst/>
            <a:gdLst/>
            <a:ahLst/>
            <a:cxnLst/>
            <a:rect l="l" t="t" r="r" b="b"/>
            <a:pathLst>
              <a:path w="5892206" h="4149095">
                <a:moveTo>
                  <a:pt x="0" y="0"/>
                </a:moveTo>
                <a:lnTo>
                  <a:pt x="5892206" y="0"/>
                </a:lnTo>
                <a:lnTo>
                  <a:pt x="5892206" y="4149095"/>
                </a:lnTo>
                <a:lnTo>
                  <a:pt x="0" y="4149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543649" y="6247455"/>
            <a:ext cx="5494436" cy="3912496"/>
          </a:xfrm>
          <a:custGeom>
            <a:avLst/>
            <a:gdLst/>
            <a:ahLst/>
            <a:cxnLst/>
            <a:rect l="l" t="t" r="r" b="b"/>
            <a:pathLst>
              <a:path w="5494436" h="3912496">
                <a:moveTo>
                  <a:pt x="0" y="0"/>
                </a:moveTo>
                <a:lnTo>
                  <a:pt x="5494437" y="0"/>
                </a:lnTo>
                <a:lnTo>
                  <a:pt x="5494437" y="3912496"/>
                </a:lnTo>
                <a:lnTo>
                  <a:pt x="0" y="391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263500" y="2248048"/>
            <a:ext cx="5443456" cy="3844441"/>
          </a:xfrm>
          <a:custGeom>
            <a:avLst/>
            <a:gdLst/>
            <a:ahLst/>
            <a:cxnLst/>
            <a:rect l="l" t="t" r="r" b="b"/>
            <a:pathLst>
              <a:path w="5443456" h="3844441">
                <a:moveTo>
                  <a:pt x="0" y="0"/>
                </a:moveTo>
                <a:lnTo>
                  <a:pt x="5443456" y="0"/>
                </a:lnTo>
                <a:lnTo>
                  <a:pt x="5443456" y="3844441"/>
                </a:lnTo>
                <a:lnTo>
                  <a:pt x="0" y="384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07998" y="159703"/>
            <a:ext cx="95504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4384" y="1958806"/>
            <a:ext cx="117752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667" y="2765891"/>
            <a:ext cx="5645219" cy="3991641"/>
          </a:xfrm>
          <a:custGeom>
            <a:avLst/>
            <a:gdLst/>
            <a:ahLst/>
            <a:cxnLst/>
            <a:rect l="l" t="t" r="r" b="b"/>
            <a:pathLst>
              <a:path w="5645219" h="3991641">
                <a:moveTo>
                  <a:pt x="0" y="0"/>
                </a:moveTo>
                <a:lnTo>
                  <a:pt x="5645220" y="0"/>
                </a:lnTo>
                <a:lnTo>
                  <a:pt x="5645220" y="3991640"/>
                </a:lnTo>
                <a:lnTo>
                  <a:pt x="0" y="399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124476" y="5681899"/>
            <a:ext cx="5939947" cy="4219837"/>
          </a:xfrm>
          <a:custGeom>
            <a:avLst/>
            <a:gdLst/>
            <a:ahLst/>
            <a:cxnLst/>
            <a:rect l="l" t="t" r="r" b="b"/>
            <a:pathLst>
              <a:path w="5939947" h="4219837">
                <a:moveTo>
                  <a:pt x="0" y="0"/>
                </a:moveTo>
                <a:lnTo>
                  <a:pt x="5939947" y="0"/>
                </a:lnTo>
                <a:lnTo>
                  <a:pt x="5939947" y="4219838"/>
                </a:lnTo>
                <a:lnTo>
                  <a:pt x="0" y="421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453930" y="2644512"/>
            <a:ext cx="5834070" cy="4113019"/>
          </a:xfrm>
          <a:custGeom>
            <a:avLst/>
            <a:gdLst/>
            <a:ahLst/>
            <a:cxnLst/>
            <a:rect l="l" t="t" r="r" b="b"/>
            <a:pathLst>
              <a:path w="5834070" h="4113019">
                <a:moveTo>
                  <a:pt x="0" y="0"/>
                </a:moveTo>
                <a:lnTo>
                  <a:pt x="5834070" y="0"/>
                </a:lnTo>
                <a:lnTo>
                  <a:pt x="5834070" y="4113019"/>
                </a:lnTo>
                <a:lnTo>
                  <a:pt x="0" y="411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07998" y="159703"/>
            <a:ext cx="93980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7225" y="1958806"/>
            <a:ext cx="191184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DDQLWER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998" y="2654333"/>
            <a:ext cx="5634727" cy="3991265"/>
          </a:xfrm>
          <a:custGeom>
            <a:avLst/>
            <a:gdLst/>
            <a:ahLst/>
            <a:cxnLst/>
            <a:rect l="l" t="t" r="r" b="b"/>
            <a:pathLst>
              <a:path w="5634727" h="3991265">
                <a:moveTo>
                  <a:pt x="0" y="0"/>
                </a:moveTo>
                <a:lnTo>
                  <a:pt x="5634727" y="0"/>
                </a:lnTo>
                <a:lnTo>
                  <a:pt x="5634727" y="3991264"/>
                </a:lnTo>
                <a:lnTo>
                  <a:pt x="0" y="399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985231" y="6244811"/>
            <a:ext cx="5274822" cy="3714354"/>
          </a:xfrm>
          <a:custGeom>
            <a:avLst/>
            <a:gdLst/>
            <a:ahLst/>
            <a:cxnLst/>
            <a:rect l="l" t="t" r="r" b="b"/>
            <a:pathLst>
              <a:path w="5274822" h="3714354">
                <a:moveTo>
                  <a:pt x="0" y="0"/>
                </a:moveTo>
                <a:lnTo>
                  <a:pt x="5274822" y="0"/>
                </a:lnTo>
                <a:lnTo>
                  <a:pt x="5274822" y="3714354"/>
                </a:lnTo>
                <a:lnTo>
                  <a:pt x="0" y="3714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497110" y="2480141"/>
            <a:ext cx="6010820" cy="4237628"/>
          </a:xfrm>
          <a:custGeom>
            <a:avLst/>
            <a:gdLst/>
            <a:ahLst/>
            <a:cxnLst/>
            <a:rect l="l" t="t" r="r" b="b"/>
            <a:pathLst>
              <a:path w="6010820" h="4237628">
                <a:moveTo>
                  <a:pt x="0" y="0"/>
                </a:moveTo>
                <a:lnTo>
                  <a:pt x="6010820" y="0"/>
                </a:lnTo>
                <a:lnTo>
                  <a:pt x="6010820" y="4237628"/>
                </a:lnTo>
                <a:lnTo>
                  <a:pt x="0" y="423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07998" y="159703"/>
            <a:ext cx="104648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8684" y="1958806"/>
            <a:ext cx="214892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DDQLWPER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65891"/>
            <a:ext cx="6826699" cy="4072786"/>
          </a:xfrm>
          <a:custGeom>
            <a:avLst/>
            <a:gdLst/>
            <a:ahLst/>
            <a:cxnLst/>
            <a:rect l="l" t="t" r="r" b="b"/>
            <a:pathLst>
              <a:path w="6826699" h="4072786">
                <a:moveTo>
                  <a:pt x="0" y="0"/>
                </a:moveTo>
                <a:lnTo>
                  <a:pt x="6826699" y="0"/>
                </a:lnTo>
                <a:lnTo>
                  <a:pt x="6826699" y="4072785"/>
                </a:lnTo>
                <a:lnTo>
                  <a:pt x="0" y="4072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587137" y="6399453"/>
            <a:ext cx="6507415" cy="3887547"/>
          </a:xfrm>
          <a:custGeom>
            <a:avLst/>
            <a:gdLst/>
            <a:ahLst/>
            <a:cxnLst/>
            <a:rect l="l" t="t" r="r" b="b"/>
            <a:pathLst>
              <a:path w="6507415" h="3887547">
                <a:moveTo>
                  <a:pt x="0" y="0"/>
                </a:moveTo>
                <a:lnTo>
                  <a:pt x="6507415" y="0"/>
                </a:lnTo>
                <a:lnTo>
                  <a:pt x="6507415" y="3887547"/>
                </a:lnTo>
                <a:lnTo>
                  <a:pt x="0" y="3887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199251" y="2707357"/>
            <a:ext cx="6924811" cy="4131319"/>
          </a:xfrm>
          <a:custGeom>
            <a:avLst/>
            <a:gdLst/>
            <a:ahLst/>
            <a:cxnLst/>
            <a:rect l="l" t="t" r="r" b="b"/>
            <a:pathLst>
              <a:path w="6924811" h="4131319">
                <a:moveTo>
                  <a:pt x="0" y="0"/>
                </a:moveTo>
                <a:lnTo>
                  <a:pt x="6924811" y="0"/>
                </a:lnTo>
                <a:lnTo>
                  <a:pt x="6924811" y="4131319"/>
                </a:lnTo>
                <a:lnTo>
                  <a:pt x="0" y="4131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07998" y="159703"/>
            <a:ext cx="103886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Grid World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9086" y="1958806"/>
            <a:ext cx="2848124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RandomRollout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Balloon Pop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558" y="159703"/>
            <a:ext cx="102717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Balloon Pop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98498" y="1958806"/>
            <a:ext cx="1549301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Random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1431" y="2708741"/>
            <a:ext cx="8676829" cy="654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Après 1000 simulations (Point d'évaluation):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Temps écoulé: 0.34 secondes (2956.03 parties/seconde)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Score moyen: 122.06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Tours moyens par partie: 7.64 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Après 10000 simulations (Point d'évaluation):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Temps écoulé: 3.12 secondes (3205.38 parties/seconde)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Score moyen: 120.98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Tours moyens par partie: 7.63 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Après 100000 simulations (Point d'évaluation):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Temps écoulé: 35.30 secondes (2832.77 parties/seconde)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Score moyen: 121.02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</a:rPr>
              <a:t>- Tours moyens par partie: 7.63</a:t>
            </a:r>
          </a:p>
          <a:p>
            <a:pPr>
              <a:lnSpc>
                <a:spcPts val="3360"/>
              </a:lnSpc>
            </a:pPr>
            <a:endParaRPr lang="en-US" sz="250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69247" y="7049397"/>
            <a:ext cx="4349081" cy="2825901"/>
          </a:xfrm>
          <a:custGeom>
            <a:avLst/>
            <a:gdLst/>
            <a:ahLst/>
            <a:cxnLst/>
            <a:rect l="l" t="t" r="r" b="b"/>
            <a:pathLst>
              <a:path w="4349081" h="2825901">
                <a:moveTo>
                  <a:pt x="0" y="0"/>
                </a:moveTo>
                <a:lnTo>
                  <a:pt x="4349081" y="0"/>
                </a:lnTo>
                <a:lnTo>
                  <a:pt x="4349081" y="2825901"/>
                </a:lnTo>
                <a:lnTo>
                  <a:pt x="0" y="2825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008586" y="7203708"/>
            <a:ext cx="3874109" cy="2517278"/>
          </a:xfrm>
          <a:custGeom>
            <a:avLst/>
            <a:gdLst/>
            <a:ahLst/>
            <a:cxnLst/>
            <a:rect l="l" t="t" r="r" b="b"/>
            <a:pathLst>
              <a:path w="3874109" h="2517278">
                <a:moveTo>
                  <a:pt x="0" y="0"/>
                </a:moveTo>
                <a:lnTo>
                  <a:pt x="3874109" y="0"/>
                </a:lnTo>
                <a:lnTo>
                  <a:pt x="3874109" y="2517278"/>
                </a:lnTo>
                <a:lnTo>
                  <a:pt x="0" y="251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269247" y="3615716"/>
            <a:ext cx="4349081" cy="2825901"/>
          </a:xfrm>
          <a:custGeom>
            <a:avLst/>
            <a:gdLst/>
            <a:ahLst/>
            <a:cxnLst/>
            <a:rect l="l" t="t" r="r" b="b"/>
            <a:pathLst>
              <a:path w="4349081" h="2825901">
                <a:moveTo>
                  <a:pt x="0" y="0"/>
                </a:moveTo>
                <a:lnTo>
                  <a:pt x="4349081" y="0"/>
                </a:lnTo>
                <a:lnTo>
                  <a:pt x="4349081" y="2825900"/>
                </a:lnTo>
                <a:lnTo>
                  <a:pt x="0" y="282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3269839" y="488190"/>
            <a:ext cx="3395941" cy="2206579"/>
          </a:xfrm>
          <a:custGeom>
            <a:avLst/>
            <a:gdLst/>
            <a:ahLst/>
            <a:cxnLst/>
            <a:rect l="l" t="t" r="r" b="b"/>
            <a:pathLst>
              <a:path w="3395941" h="2206579">
                <a:moveTo>
                  <a:pt x="0" y="0"/>
                </a:moveTo>
                <a:lnTo>
                  <a:pt x="3395941" y="0"/>
                </a:lnTo>
                <a:lnTo>
                  <a:pt x="3395941" y="2206579"/>
                </a:lnTo>
                <a:lnTo>
                  <a:pt x="0" y="220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872714" y="633066"/>
            <a:ext cx="3282432" cy="2132825"/>
          </a:xfrm>
          <a:custGeom>
            <a:avLst/>
            <a:gdLst/>
            <a:ahLst/>
            <a:cxnLst/>
            <a:rect l="l" t="t" r="r" b="b"/>
            <a:pathLst>
              <a:path w="3282432" h="2132825">
                <a:moveTo>
                  <a:pt x="0" y="0"/>
                </a:moveTo>
                <a:lnTo>
                  <a:pt x="3282432" y="0"/>
                </a:lnTo>
                <a:lnTo>
                  <a:pt x="3282432" y="2132825"/>
                </a:lnTo>
                <a:lnTo>
                  <a:pt x="0" y="213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844173" y="3615716"/>
            <a:ext cx="4217291" cy="2740267"/>
          </a:xfrm>
          <a:custGeom>
            <a:avLst/>
            <a:gdLst/>
            <a:ahLst/>
            <a:cxnLst/>
            <a:rect l="l" t="t" r="r" b="b"/>
            <a:pathLst>
              <a:path w="4217291" h="2740267">
                <a:moveTo>
                  <a:pt x="0" y="0"/>
                </a:moveTo>
                <a:lnTo>
                  <a:pt x="4217291" y="0"/>
                </a:lnTo>
                <a:lnTo>
                  <a:pt x="4217291" y="2740267"/>
                </a:lnTo>
                <a:lnTo>
                  <a:pt x="0" y="2740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76558" y="159703"/>
            <a:ext cx="969615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Balloon Pop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635" y="1956827"/>
            <a:ext cx="304933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Deep Q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834" y="2718266"/>
            <a:ext cx="9860161" cy="558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Après 1000 simulations (Point d'évaluation):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Temps d'exécution total : 1.0 minutes et 36.87514019012451 secondes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Score moyen : 120.459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Loss moyenne : 224.4120635986328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Reward moyen : 20.881448726273746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Après 10000 simulations (Point d'évaluation):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Temps d'exécution total : 1.0 minutes et 36.87514019012451 secondes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Score moyen sur 1000 jeux: 120.459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Loss moyenne sur 1000 jeux: 224.4120635986328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- Reward moyen sur 1000 jeux: 20.881448726273746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6024" y="6427049"/>
            <a:ext cx="4600339" cy="2989160"/>
          </a:xfrm>
          <a:custGeom>
            <a:avLst/>
            <a:gdLst/>
            <a:ahLst/>
            <a:cxnLst/>
            <a:rect l="l" t="t" r="r" b="b"/>
            <a:pathLst>
              <a:path w="4600339" h="2989160">
                <a:moveTo>
                  <a:pt x="0" y="0"/>
                </a:moveTo>
                <a:lnTo>
                  <a:pt x="4600338" y="0"/>
                </a:lnTo>
                <a:lnTo>
                  <a:pt x="4600338" y="2989161"/>
                </a:lnTo>
                <a:lnTo>
                  <a:pt x="0" y="2989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3382129" y="3239282"/>
            <a:ext cx="4541442" cy="2950891"/>
          </a:xfrm>
          <a:custGeom>
            <a:avLst/>
            <a:gdLst/>
            <a:ahLst/>
            <a:cxnLst/>
            <a:rect l="l" t="t" r="r" b="b"/>
            <a:pathLst>
              <a:path w="4541442" h="2950891">
                <a:moveTo>
                  <a:pt x="0" y="0"/>
                </a:moveTo>
                <a:lnTo>
                  <a:pt x="4541442" y="0"/>
                </a:lnTo>
                <a:lnTo>
                  <a:pt x="4541442" y="2950891"/>
                </a:lnTo>
                <a:lnTo>
                  <a:pt x="0" y="295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8368023" y="6403061"/>
            <a:ext cx="4674175" cy="3037137"/>
          </a:xfrm>
          <a:custGeom>
            <a:avLst/>
            <a:gdLst/>
            <a:ahLst/>
            <a:cxnLst/>
            <a:rect l="l" t="t" r="r" b="b"/>
            <a:pathLst>
              <a:path w="4674175" h="3037137">
                <a:moveTo>
                  <a:pt x="0" y="0"/>
                </a:moveTo>
                <a:lnTo>
                  <a:pt x="4674176" y="0"/>
                </a:lnTo>
                <a:lnTo>
                  <a:pt x="4674176" y="3037137"/>
                </a:lnTo>
                <a:lnTo>
                  <a:pt x="0" y="3037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3317707" y="189386"/>
            <a:ext cx="4327335" cy="2811771"/>
          </a:xfrm>
          <a:custGeom>
            <a:avLst/>
            <a:gdLst/>
            <a:ahLst/>
            <a:cxnLst/>
            <a:rect l="l" t="t" r="r" b="b"/>
            <a:pathLst>
              <a:path w="4327335" h="2811771">
                <a:moveTo>
                  <a:pt x="0" y="0"/>
                </a:moveTo>
                <a:lnTo>
                  <a:pt x="4327335" y="0"/>
                </a:lnTo>
                <a:lnTo>
                  <a:pt x="4327335" y="2811771"/>
                </a:lnTo>
                <a:lnTo>
                  <a:pt x="0" y="2811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521607" y="3137516"/>
            <a:ext cx="4520592" cy="2937343"/>
          </a:xfrm>
          <a:custGeom>
            <a:avLst/>
            <a:gdLst/>
            <a:ahLst/>
            <a:cxnLst/>
            <a:rect l="l" t="t" r="r" b="b"/>
            <a:pathLst>
              <a:path w="4520592" h="2937343">
                <a:moveTo>
                  <a:pt x="0" y="0"/>
                </a:moveTo>
                <a:lnTo>
                  <a:pt x="4520592" y="0"/>
                </a:lnTo>
                <a:lnTo>
                  <a:pt x="4520592" y="2937343"/>
                </a:lnTo>
                <a:lnTo>
                  <a:pt x="0" y="2937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779499" y="331153"/>
            <a:ext cx="4004808" cy="2602202"/>
          </a:xfrm>
          <a:custGeom>
            <a:avLst/>
            <a:gdLst/>
            <a:ahLst/>
            <a:cxnLst/>
            <a:rect l="l" t="t" r="r" b="b"/>
            <a:pathLst>
              <a:path w="4004808" h="2602202">
                <a:moveTo>
                  <a:pt x="0" y="0"/>
                </a:moveTo>
                <a:lnTo>
                  <a:pt x="4004808" y="0"/>
                </a:lnTo>
                <a:lnTo>
                  <a:pt x="4004808" y="2602202"/>
                </a:lnTo>
                <a:lnTo>
                  <a:pt x="0" y="2602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76558" y="159703"/>
            <a:ext cx="1049144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Balloon Pop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956827"/>
            <a:ext cx="475121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 err="1">
                <a:solidFill>
                  <a:srgbClr val="000000"/>
                </a:solidFill>
                <a:latin typeface="Open Sans"/>
              </a:rPr>
              <a:t>DoubleDeep</a:t>
            </a:r>
            <a:r>
              <a:rPr lang="en-US" sz="3100" dirty="0">
                <a:solidFill>
                  <a:srgbClr val="000000"/>
                </a:solidFill>
                <a:latin typeface="Open Sans"/>
              </a:rPr>
              <a:t> Q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834" y="2718266"/>
            <a:ext cx="7670602" cy="598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Après 1000 simulations (Point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d'évaluation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):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Temps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d'exécution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total : 1.6851951003074646 minutes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Score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 jeux: 119.92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Loss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moyenne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 jeux: 108945.078125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Reward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 jeux: 23.006860841935833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Après 10000 simulations (Point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d'évaluation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):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Temps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d'exécution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total : 15.043272733688354 minutes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Score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10000 jeux: 121.0042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Loss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moyenne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10000 jeux: 148.67764282226562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Reward </a:t>
            </a:r>
            <a:r>
              <a:rPr lang="en-US" sz="2300" dirty="0" err="1">
                <a:solidFill>
                  <a:srgbClr val="000000"/>
                </a:solidFill>
                <a:latin typeface="Open Sans"/>
              </a:rPr>
              <a:t>moyen</a:t>
            </a:r>
            <a:r>
              <a:rPr lang="en-US" sz="2300" dirty="0">
                <a:solidFill>
                  <a:srgbClr val="000000"/>
                </a:solidFill>
                <a:latin typeface="Open Sans"/>
              </a:rPr>
              <a:t> sur 10000 jeux: 16.554988214285725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Can’t Stop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01009"/>
            <a:ext cx="10753236" cy="7508494"/>
          </a:xfrm>
          <a:custGeom>
            <a:avLst/>
            <a:gdLst/>
            <a:ahLst/>
            <a:cxnLst/>
            <a:rect l="l" t="t" r="r" b="b"/>
            <a:pathLst>
              <a:path w="10753236" h="7508494">
                <a:moveTo>
                  <a:pt x="0" y="0"/>
                </a:moveTo>
                <a:lnTo>
                  <a:pt x="10753236" y="0"/>
                </a:lnTo>
                <a:lnTo>
                  <a:pt x="10753236" y="7508494"/>
                </a:lnTo>
                <a:lnTo>
                  <a:pt x="0" y="7508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781936" y="5615739"/>
            <a:ext cx="6272119" cy="679033"/>
          </a:xfrm>
          <a:custGeom>
            <a:avLst/>
            <a:gdLst/>
            <a:ahLst/>
            <a:cxnLst/>
            <a:rect l="l" t="t" r="r" b="b"/>
            <a:pathLst>
              <a:path w="6272119" h="679033">
                <a:moveTo>
                  <a:pt x="0" y="0"/>
                </a:moveTo>
                <a:lnTo>
                  <a:pt x="6272119" y="0"/>
                </a:lnTo>
                <a:lnTo>
                  <a:pt x="6272119" y="679033"/>
                </a:lnTo>
                <a:lnTo>
                  <a:pt x="0" y="679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17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DDN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3958" y="2329908"/>
            <a:ext cx="5186430" cy="3303756"/>
          </a:xfrm>
          <a:custGeom>
            <a:avLst/>
            <a:gdLst/>
            <a:ahLst/>
            <a:cxnLst/>
            <a:rect l="l" t="t" r="r" b="b"/>
            <a:pathLst>
              <a:path w="5186430" h="3303756">
                <a:moveTo>
                  <a:pt x="0" y="0"/>
                </a:moveTo>
                <a:lnTo>
                  <a:pt x="5186429" y="0"/>
                </a:lnTo>
                <a:lnTo>
                  <a:pt x="5186429" y="3303755"/>
                </a:lnTo>
                <a:lnTo>
                  <a:pt x="0" y="330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201287" y="6415650"/>
            <a:ext cx="5048410" cy="3215837"/>
          </a:xfrm>
          <a:custGeom>
            <a:avLst/>
            <a:gdLst/>
            <a:ahLst/>
            <a:cxnLst/>
            <a:rect l="l" t="t" r="r" b="b"/>
            <a:pathLst>
              <a:path w="5048410" h="3215837">
                <a:moveTo>
                  <a:pt x="0" y="0"/>
                </a:moveTo>
                <a:lnTo>
                  <a:pt x="5048410" y="0"/>
                </a:lnTo>
                <a:lnTo>
                  <a:pt x="5048410" y="3215838"/>
                </a:lnTo>
                <a:lnTo>
                  <a:pt x="0" y="3215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249697" y="2329908"/>
            <a:ext cx="6009603" cy="3828117"/>
          </a:xfrm>
          <a:custGeom>
            <a:avLst/>
            <a:gdLst/>
            <a:ahLst/>
            <a:cxnLst/>
            <a:rect l="l" t="t" r="r" b="b"/>
            <a:pathLst>
              <a:path w="6009603" h="3828117">
                <a:moveTo>
                  <a:pt x="0" y="0"/>
                </a:moveTo>
                <a:lnTo>
                  <a:pt x="6009603" y="0"/>
                </a:lnTo>
                <a:lnTo>
                  <a:pt x="6009603" y="3828117"/>
                </a:lnTo>
                <a:lnTo>
                  <a:pt x="0" y="382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0" y="159703"/>
            <a:ext cx="124025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(RR)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010" y="1990565"/>
            <a:ext cx="13097234" cy="6305869"/>
          </a:xfrm>
          <a:custGeom>
            <a:avLst/>
            <a:gdLst/>
            <a:ahLst/>
            <a:cxnLst/>
            <a:rect l="l" t="t" r="r" b="b"/>
            <a:pathLst>
              <a:path w="13097234" h="6305869">
                <a:moveTo>
                  <a:pt x="0" y="0"/>
                </a:moveTo>
                <a:lnTo>
                  <a:pt x="13097234" y="0"/>
                </a:lnTo>
                <a:lnTo>
                  <a:pt x="13097234" y="6305870"/>
                </a:lnTo>
                <a:lnTo>
                  <a:pt x="0" y="630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95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19369" y="8564457"/>
            <a:ext cx="10391861" cy="1387685"/>
          </a:xfrm>
          <a:custGeom>
            <a:avLst/>
            <a:gdLst/>
            <a:ahLst/>
            <a:cxnLst/>
            <a:rect l="l" t="t" r="r" b="b"/>
            <a:pathLst>
              <a:path w="10391861" h="1387685">
                <a:moveTo>
                  <a:pt x="0" y="0"/>
                </a:moveTo>
                <a:lnTo>
                  <a:pt x="10391861" y="0"/>
                </a:lnTo>
                <a:lnTo>
                  <a:pt x="10391861" y="1387686"/>
                </a:lnTo>
                <a:lnTo>
                  <a:pt x="0" y="1387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62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4025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(DQN)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369" y="1955546"/>
            <a:ext cx="12988588" cy="6375908"/>
          </a:xfrm>
          <a:custGeom>
            <a:avLst/>
            <a:gdLst/>
            <a:ahLst/>
            <a:cxnLst/>
            <a:rect l="l" t="t" r="r" b="b"/>
            <a:pathLst>
              <a:path w="12988588" h="6375908">
                <a:moveTo>
                  <a:pt x="0" y="0"/>
                </a:moveTo>
                <a:lnTo>
                  <a:pt x="12988588" y="0"/>
                </a:lnTo>
                <a:lnTo>
                  <a:pt x="12988588" y="6375908"/>
                </a:lnTo>
                <a:lnTo>
                  <a:pt x="0" y="6375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8779237"/>
            <a:ext cx="11724083" cy="1330304"/>
          </a:xfrm>
          <a:custGeom>
            <a:avLst/>
            <a:gdLst/>
            <a:ahLst/>
            <a:cxnLst/>
            <a:rect l="l" t="t" r="r" b="b"/>
            <a:pathLst>
              <a:path w="11724083" h="1330304">
                <a:moveTo>
                  <a:pt x="0" y="0"/>
                </a:moveTo>
                <a:lnTo>
                  <a:pt x="11724083" y="0"/>
                </a:lnTo>
                <a:lnTo>
                  <a:pt x="11724083" y="1330304"/>
                </a:lnTo>
                <a:lnTo>
                  <a:pt x="0" y="1330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719369" y="159703"/>
            <a:ext cx="6519631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Open Sans Bold"/>
              </a:rPr>
              <a:t>Can’t stop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421" y="8161458"/>
            <a:ext cx="11427914" cy="1861622"/>
          </a:xfrm>
          <a:custGeom>
            <a:avLst/>
            <a:gdLst/>
            <a:ahLst/>
            <a:cxnLst/>
            <a:rect l="l" t="t" r="r" b="b"/>
            <a:pathLst>
              <a:path w="11427914" h="1861622">
                <a:moveTo>
                  <a:pt x="0" y="0"/>
                </a:moveTo>
                <a:lnTo>
                  <a:pt x="11427914" y="0"/>
                </a:lnTo>
                <a:lnTo>
                  <a:pt x="11427914" y="1861622"/>
                </a:lnTo>
                <a:lnTo>
                  <a:pt x="0" y="186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36421" y="1726247"/>
            <a:ext cx="12988588" cy="6375908"/>
          </a:xfrm>
          <a:custGeom>
            <a:avLst/>
            <a:gdLst/>
            <a:ahLst/>
            <a:cxnLst/>
            <a:rect l="l" t="t" r="r" b="b"/>
            <a:pathLst>
              <a:path w="12988588" h="6375908">
                <a:moveTo>
                  <a:pt x="0" y="0"/>
                </a:moveTo>
                <a:lnTo>
                  <a:pt x="12988588" y="0"/>
                </a:lnTo>
                <a:lnTo>
                  <a:pt x="12988588" y="6375908"/>
                </a:lnTo>
                <a:lnTo>
                  <a:pt x="0" y="637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6289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DDQN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421" y="1755898"/>
            <a:ext cx="12988588" cy="6375908"/>
          </a:xfrm>
          <a:custGeom>
            <a:avLst/>
            <a:gdLst/>
            <a:ahLst/>
            <a:cxnLst/>
            <a:rect l="l" t="t" r="r" b="b"/>
            <a:pathLst>
              <a:path w="12988588" h="6375908">
                <a:moveTo>
                  <a:pt x="0" y="0"/>
                </a:moveTo>
                <a:lnTo>
                  <a:pt x="12988588" y="0"/>
                </a:lnTo>
                <a:lnTo>
                  <a:pt x="12988588" y="6375909"/>
                </a:lnTo>
                <a:lnTo>
                  <a:pt x="0" y="637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67448" y="8911641"/>
            <a:ext cx="11494040" cy="1065496"/>
          </a:xfrm>
          <a:custGeom>
            <a:avLst/>
            <a:gdLst/>
            <a:ahLst/>
            <a:cxnLst/>
            <a:rect l="l" t="t" r="r" b="b"/>
            <a:pathLst>
              <a:path w="11494040" h="1065496">
                <a:moveTo>
                  <a:pt x="0" y="0"/>
                </a:moveTo>
                <a:lnTo>
                  <a:pt x="11494040" y="0"/>
                </a:lnTo>
                <a:lnTo>
                  <a:pt x="11494040" y="1065496"/>
                </a:lnTo>
                <a:lnTo>
                  <a:pt x="0" y="106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6289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DDQNWER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967" y="8641232"/>
            <a:ext cx="11748969" cy="1234135"/>
          </a:xfrm>
          <a:custGeom>
            <a:avLst/>
            <a:gdLst/>
            <a:ahLst/>
            <a:cxnLst/>
            <a:rect l="l" t="t" r="r" b="b"/>
            <a:pathLst>
              <a:path w="11748969" h="1234135">
                <a:moveTo>
                  <a:pt x="0" y="0"/>
                </a:moveTo>
                <a:lnTo>
                  <a:pt x="11748969" y="0"/>
                </a:lnTo>
                <a:lnTo>
                  <a:pt x="11748969" y="1234136"/>
                </a:lnTo>
                <a:lnTo>
                  <a:pt x="0" y="123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79967" y="2102894"/>
            <a:ext cx="11600236" cy="7351447"/>
          </a:xfrm>
          <a:custGeom>
            <a:avLst/>
            <a:gdLst/>
            <a:ahLst/>
            <a:cxnLst/>
            <a:rect l="l" t="t" r="r" b="b"/>
            <a:pathLst>
              <a:path w="11600236" h="7351447">
                <a:moveTo>
                  <a:pt x="0" y="0"/>
                </a:moveTo>
                <a:lnTo>
                  <a:pt x="11600236" y="0"/>
                </a:lnTo>
                <a:lnTo>
                  <a:pt x="11600236" y="7351447"/>
                </a:lnTo>
                <a:lnTo>
                  <a:pt x="0" y="7351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6289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DDQNWER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497344"/>
            <a:ext cx="11064307" cy="1521913"/>
          </a:xfrm>
          <a:custGeom>
            <a:avLst/>
            <a:gdLst/>
            <a:ahLst/>
            <a:cxnLst/>
            <a:rect l="l" t="t" r="r" b="b"/>
            <a:pathLst>
              <a:path w="11064307" h="1521913">
                <a:moveTo>
                  <a:pt x="0" y="0"/>
                </a:moveTo>
                <a:lnTo>
                  <a:pt x="11064307" y="0"/>
                </a:lnTo>
                <a:lnTo>
                  <a:pt x="11064307" y="1521912"/>
                </a:lnTo>
                <a:lnTo>
                  <a:pt x="0" y="152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1726247"/>
            <a:ext cx="13656678" cy="6703864"/>
          </a:xfrm>
          <a:custGeom>
            <a:avLst/>
            <a:gdLst/>
            <a:ahLst/>
            <a:cxnLst/>
            <a:rect l="l" t="t" r="r" b="b"/>
            <a:pathLst>
              <a:path w="13656678" h="6703864">
                <a:moveTo>
                  <a:pt x="0" y="0"/>
                </a:moveTo>
                <a:lnTo>
                  <a:pt x="13656678" y="0"/>
                </a:lnTo>
                <a:lnTo>
                  <a:pt x="13656678" y="6703864"/>
                </a:lnTo>
                <a:lnTo>
                  <a:pt x="0" y="670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549619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DDQNWPER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0437" y="2059570"/>
            <a:ext cx="8687126" cy="6167860"/>
          </a:xfrm>
          <a:custGeom>
            <a:avLst/>
            <a:gdLst/>
            <a:ahLst/>
            <a:cxnLst/>
            <a:rect l="l" t="t" r="r" b="b"/>
            <a:pathLst>
              <a:path w="8687126" h="6167860">
                <a:moveTo>
                  <a:pt x="0" y="0"/>
                </a:moveTo>
                <a:lnTo>
                  <a:pt x="8687126" y="0"/>
                </a:lnTo>
                <a:lnTo>
                  <a:pt x="8687126" y="6167860"/>
                </a:lnTo>
                <a:lnTo>
                  <a:pt x="0" y="6167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8846639"/>
            <a:ext cx="14969489" cy="411661"/>
          </a:xfrm>
          <a:custGeom>
            <a:avLst/>
            <a:gdLst/>
            <a:ahLst/>
            <a:cxnLst/>
            <a:rect l="l" t="t" r="r" b="b"/>
            <a:pathLst>
              <a:path w="14969489" h="411661">
                <a:moveTo>
                  <a:pt x="0" y="0"/>
                </a:moveTo>
                <a:lnTo>
                  <a:pt x="14969489" y="0"/>
                </a:lnTo>
                <a:lnTo>
                  <a:pt x="14969489" y="411661"/>
                </a:lnTo>
                <a:lnTo>
                  <a:pt x="0" y="411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549619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Can’t stop PPO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7182" y="4886389"/>
            <a:ext cx="8115300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Erreur</a:t>
            </a:r>
          </a:p>
        </p:txBody>
      </p:sp>
      <p:sp>
        <p:nvSpPr>
          <p:cNvPr id="3" name="Freeform 3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r="-44215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29815" y="5706480"/>
            <a:ext cx="7029485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5030" y="1028700"/>
            <a:ext cx="1483795" cy="10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15"/>
              </a:lnSpc>
              <a:spcBef>
                <a:spcPct val="0"/>
              </a:spcBef>
            </a:pPr>
            <a:r>
              <a:rPr lang="en-US" sz="6877" u="none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2966" y="1726247"/>
            <a:ext cx="11593245" cy="8051668"/>
          </a:xfrm>
          <a:custGeom>
            <a:avLst/>
            <a:gdLst/>
            <a:ahLst/>
            <a:cxnLst/>
            <a:rect l="l" t="t" r="r" b="b"/>
            <a:pathLst>
              <a:path w="11593245" h="8051668">
                <a:moveTo>
                  <a:pt x="0" y="0"/>
                </a:moveTo>
                <a:lnTo>
                  <a:pt x="11593245" y="0"/>
                </a:lnTo>
                <a:lnTo>
                  <a:pt x="11593245" y="8051668"/>
                </a:lnTo>
                <a:lnTo>
                  <a:pt x="0" y="805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176211" y="5362687"/>
            <a:ext cx="6111789" cy="778788"/>
          </a:xfrm>
          <a:custGeom>
            <a:avLst/>
            <a:gdLst/>
            <a:ahLst/>
            <a:cxnLst/>
            <a:rect l="l" t="t" r="r" b="b"/>
            <a:pathLst>
              <a:path w="6111789" h="778788">
                <a:moveTo>
                  <a:pt x="0" y="0"/>
                </a:moveTo>
                <a:lnTo>
                  <a:pt x="6111789" y="0"/>
                </a:lnTo>
                <a:lnTo>
                  <a:pt x="6111789" y="778788"/>
                </a:lnTo>
                <a:lnTo>
                  <a:pt x="0" y="778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17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DDN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3689150" y="3887343"/>
            <a:ext cx="10909700" cy="2512314"/>
            <a:chOff x="0" y="0"/>
            <a:chExt cx="14546267" cy="3349752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97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Démonstration de nos jeux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1806668"/>
              <a:ext cx="11291623" cy="1543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599">
                  <a:solidFill>
                    <a:srgbClr val="FFFFFF"/>
                  </a:solidFill>
                  <a:latin typeface="Halant Medium"/>
                </a:rPr>
                <a:t>Balloon Pop </a:t>
              </a:r>
            </a:p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Can’t stop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74849"/>
            <a:ext cx="13730079" cy="5691339"/>
          </a:xfrm>
          <a:custGeom>
            <a:avLst/>
            <a:gdLst/>
            <a:ahLst/>
            <a:cxnLst/>
            <a:rect l="l" t="t" r="r" b="b"/>
            <a:pathLst>
              <a:path w="13730079" h="5691339">
                <a:moveTo>
                  <a:pt x="0" y="0"/>
                </a:moveTo>
                <a:lnTo>
                  <a:pt x="13730079" y="0"/>
                </a:lnTo>
                <a:lnTo>
                  <a:pt x="13730079" y="5691339"/>
                </a:lnTo>
                <a:lnTo>
                  <a:pt x="0" y="569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0" y="159703"/>
            <a:ext cx="1114500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PPO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665" y="3630595"/>
            <a:ext cx="18011335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model qui n’a pas marcher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95094"/>
            <a:ext cx="11768895" cy="8337517"/>
          </a:xfrm>
          <a:custGeom>
            <a:avLst/>
            <a:gdLst/>
            <a:ahLst/>
            <a:cxnLst/>
            <a:rect l="l" t="t" r="r" b="b"/>
            <a:pathLst>
              <a:path w="11768895" h="8337517">
                <a:moveTo>
                  <a:pt x="0" y="0"/>
                </a:moveTo>
                <a:lnTo>
                  <a:pt x="11768895" y="0"/>
                </a:lnTo>
                <a:lnTo>
                  <a:pt x="11768895" y="8337518"/>
                </a:lnTo>
                <a:lnTo>
                  <a:pt x="0" y="8337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768895" y="5143500"/>
            <a:ext cx="6503967" cy="919039"/>
          </a:xfrm>
          <a:custGeom>
            <a:avLst/>
            <a:gdLst/>
            <a:ahLst/>
            <a:cxnLst/>
            <a:rect l="l" t="t" r="r" b="b"/>
            <a:pathLst>
              <a:path w="6503967" h="919039">
                <a:moveTo>
                  <a:pt x="0" y="0"/>
                </a:moveTo>
                <a:lnTo>
                  <a:pt x="6503967" y="0"/>
                </a:lnTo>
                <a:lnTo>
                  <a:pt x="6503967" y="919039"/>
                </a:lnTo>
                <a:lnTo>
                  <a:pt x="0" y="91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-171450"/>
            <a:ext cx="1217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DDQN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89075"/>
            <a:ext cx="10593943" cy="7486561"/>
          </a:xfrm>
          <a:custGeom>
            <a:avLst/>
            <a:gdLst/>
            <a:ahLst/>
            <a:cxnLst/>
            <a:rect l="l" t="t" r="r" b="b"/>
            <a:pathLst>
              <a:path w="10593943" h="7486561">
                <a:moveTo>
                  <a:pt x="0" y="0"/>
                </a:moveTo>
                <a:lnTo>
                  <a:pt x="10593943" y="0"/>
                </a:lnTo>
                <a:lnTo>
                  <a:pt x="10593943" y="7486561"/>
                </a:lnTo>
                <a:lnTo>
                  <a:pt x="0" y="748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622643" y="5098752"/>
            <a:ext cx="6665357" cy="939532"/>
          </a:xfrm>
          <a:custGeom>
            <a:avLst/>
            <a:gdLst/>
            <a:ahLst/>
            <a:cxnLst/>
            <a:rect l="l" t="t" r="r" b="b"/>
            <a:pathLst>
              <a:path w="6665357" h="939532">
                <a:moveTo>
                  <a:pt x="0" y="0"/>
                </a:moveTo>
                <a:lnTo>
                  <a:pt x="6665357" y="0"/>
                </a:lnTo>
                <a:lnTo>
                  <a:pt x="6665357" y="939531"/>
                </a:lnTo>
                <a:lnTo>
                  <a:pt x="0" y="93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17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DDQN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035" y="1952610"/>
            <a:ext cx="11147511" cy="7858307"/>
          </a:xfrm>
          <a:custGeom>
            <a:avLst/>
            <a:gdLst/>
            <a:ahLst/>
            <a:cxnLst/>
            <a:rect l="l" t="t" r="r" b="b"/>
            <a:pathLst>
              <a:path w="11147511" h="7858307">
                <a:moveTo>
                  <a:pt x="0" y="0"/>
                </a:moveTo>
                <a:lnTo>
                  <a:pt x="11147510" y="0"/>
                </a:lnTo>
                <a:lnTo>
                  <a:pt x="11147510" y="7858307"/>
                </a:lnTo>
                <a:lnTo>
                  <a:pt x="0" y="785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2083447" y="5143500"/>
            <a:ext cx="6204553" cy="738263"/>
          </a:xfrm>
          <a:custGeom>
            <a:avLst/>
            <a:gdLst/>
            <a:ahLst/>
            <a:cxnLst/>
            <a:rect l="l" t="t" r="r" b="b"/>
            <a:pathLst>
              <a:path w="6204553" h="738263">
                <a:moveTo>
                  <a:pt x="0" y="0"/>
                </a:moveTo>
                <a:lnTo>
                  <a:pt x="6204553" y="0"/>
                </a:lnTo>
                <a:lnTo>
                  <a:pt x="6204553" y="738263"/>
                </a:lnTo>
                <a:lnTo>
                  <a:pt x="0" y="73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0" y="159703"/>
            <a:ext cx="121762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Tic-Tac-Toe DDQN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478</Words>
  <Application>Microsoft Macintosh PowerPoint</Application>
  <PresentationFormat>Personnalisé</PresentationFormat>
  <Paragraphs>122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HK Grotesk Medium</vt:lpstr>
      <vt:lpstr>Halant Medium</vt:lpstr>
      <vt:lpstr>Open Sans Bold</vt:lpstr>
      <vt:lpstr>Arial</vt:lpstr>
      <vt:lpstr>HK Grotesk</vt:lpstr>
      <vt:lpstr>HK Grotesk Bold</vt:lpstr>
      <vt:lpstr>Calibri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Nadejda DOROSENCO</cp:lastModifiedBy>
  <cp:revision>4</cp:revision>
  <dcterms:created xsi:type="dcterms:W3CDTF">2006-08-16T00:00:00Z</dcterms:created>
  <dcterms:modified xsi:type="dcterms:W3CDTF">2024-06-11T15:36:18Z</dcterms:modified>
  <dc:identifier>DAF85r4-9QA</dc:identifier>
</cp:coreProperties>
</file>